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7" r:id="rId2"/>
    <p:sldId id="259" r:id="rId3"/>
    <p:sldId id="262" r:id="rId4"/>
    <p:sldId id="260" r:id="rId5"/>
    <p:sldId id="261" r:id="rId6"/>
    <p:sldId id="258" r:id="rId7"/>
    <p:sldId id="264" r:id="rId8"/>
    <p:sldId id="265" r:id="rId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l Hochhauser" initials="MH" lastIdx="1" clrIdx="0">
    <p:extLst>
      <p:ext uri="{19B8F6BF-5375-455C-9EA6-DF929625EA0E}">
        <p15:presenceInfo xmlns:p15="http://schemas.microsoft.com/office/powerpoint/2012/main" userId="3381d7d005a975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F167F4F-B36C-4544-BC59-3ABE98650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D92C03B-45DE-4270-ADF3-45939E580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6846062-AFC5-4CEF-BAD1-901AD7045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0151F-664C-44FA-8EAA-29EBB2FEED8E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6DB0139-9EC3-4E6E-8D3E-34CDBEDB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ED6D745-39E5-4716-83FC-932C04FC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3AF1-F892-4940-A774-3E19BDBBF96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3616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53BEF0-38C0-4E2B-8BC1-111E43BA5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F0CB9E5-674A-46B0-A21D-43AC183CB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5017E34-3CF1-44E9-9F53-05AE87C11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0151F-664C-44FA-8EAA-29EBB2FEED8E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939692D-7B24-496B-8ADB-128C0BFC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DA94F8A-6130-48FC-BFE6-F9D234957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3AF1-F892-4940-A774-3E19BDBBF96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0206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71FE4DD5-2779-4134-8CFC-64CB5A48F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671B9141-40F8-4EE7-8F5D-0E0F12A9F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8BF941F-1BC6-4134-BB99-18077384A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0151F-664C-44FA-8EAA-29EBB2FEED8E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B5FEA5B-4D6D-4E6B-BA84-B6E932BC6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E10C91A-9322-4E36-AD96-EDEF3C3A9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3AF1-F892-4940-A774-3E19BDBBF96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1732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C701E44-3B7F-4910-886B-615744CC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A86283D-532A-454A-89C6-FF62A68B0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1A09780-AB51-4098-AF77-932DFEF71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0151F-664C-44FA-8EAA-29EBB2FEED8E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9387581-814B-46AE-B072-95C4FB562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378005A-3AF5-460B-A4AA-56F30AB4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3AF1-F892-4940-A774-3E19BDBBF96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058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A48DB1-0DC7-4DD7-9606-49A6C88B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4948DBA-978B-4798-8C52-4352AF6A8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5FF993F-6830-48AD-A8D7-5827D4016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0151F-664C-44FA-8EAA-29EBB2FEED8E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00666E1-CAEE-460E-B5C8-BF57B9CC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90C320E-8994-48C6-8F75-37667E28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3AF1-F892-4940-A774-3E19BDBBF96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4795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CA5015-ECE9-4DEE-8530-62ECD67C0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870E2EF-A871-4FF0-8538-F287DA35B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F88B713-2CFC-40CA-A456-560233C4C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8EBF4CE-907C-45A5-80FE-D87CDA50B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0151F-664C-44FA-8EAA-29EBB2FEED8E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F77AB4D-925D-4CA5-80B7-3295CC7B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91C068B-C2D0-4CF7-A399-BBD11B00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3AF1-F892-4940-A774-3E19BDBBF96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84835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533E086-074A-4EAA-98CB-EFD42FF8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A217833-9342-4611-9555-7D28BE34B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6A2EA76-FF8F-4583-86EC-D7B0D8285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E230369-61D9-4856-80AE-F025B91B0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D7B7D619-7185-4F52-9FE2-E911033EA2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A416A428-7AD1-4976-9439-2F3670D12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0151F-664C-44FA-8EAA-29EBB2FEED8E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D3A680B1-F5A2-4E9E-8395-6DBFDA30C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69355010-D27C-41F0-B0B1-BC55936C6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3AF1-F892-4940-A774-3E19BDBBF96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2686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9A29506-1461-4F87-97FA-99FF54738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8D297230-AAEB-4994-B3E2-E51B26650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0151F-664C-44FA-8EAA-29EBB2FEED8E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BB4FECCC-B36E-47DC-861B-EC2627560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9C1F65DA-5CE8-43E1-96B1-57F36C9EB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3AF1-F892-4940-A774-3E19BDBBF96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7745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DE488F24-4159-4110-A883-EA66BD17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0151F-664C-44FA-8EAA-29EBB2FEED8E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B80AF9AD-5F39-4A34-8656-0E6E43F2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D220033-E6C3-414F-ADA2-52E8C3939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3AF1-F892-4940-A774-3E19BDBBF96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5144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C82621F-861D-4D83-96C8-72863BFA8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F02790C-7A0E-4ACD-96D6-E64D61C5F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65164448-953F-4614-95AF-812E1331C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2FC1521-897A-4783-B647-016E5C078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0151F-664C-44FA-8EAA-29EBB2FEED8E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A86270F-68B2-4F25-ADC2-530070EF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B98D14B-CAF9-4B71-AEFE-EA604115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3AF1-F892-4940-A774-3E19BDBBF96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2573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3F959C6-862A-47E9-BEF1-B32715F54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22FD3AF5-B324-48B0-B0EE-F3C1F8023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E93D647-154A-41ED-9D3A-A7428780D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58AEECF-89B9-4A6E-AE99-668DEF6F9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0151F-664C-44FA-8EAA-29EBB2FEED8E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DE80781-5E4C-4CFC-8D12-FD9B13784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9443229-8065-4CBD-AD65-1741EF21F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3AF1-F892-4940-A774-3E19BDBBF96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687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CDDA1FDD-08A1-4DE6-94D0-53242C467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4462EB4-581D-44D0-B296-0E49748D0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60089EC-0C3D-408E-B22E-7ACB50E3F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0151F-664C-44FA-8EAA-29EBB2FEED8E}" type="datetimeFigureOut">
              <a:rPr lang="he-IL" smtClean="0"/>
              <a:t>ז'/אב/תשפ"ד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D7DE2BA-9CE6-490E-B3E6-6D85C3E881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86C5C1D-5328-4868-BA8C-37880E0A5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93AF1-F892-4940-A774-3E19BDBBF96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403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לומדים ומשחקים בעברית – אותיות - Jewish Interactive">
            <a:extLst>
              <a:ext uri="{FF2B5EF4-FFF2-40B4-BE49-F238E27FC236}">
                <a16:creationId xmlns:a16="http://schemas.microsoft.com/office/drawing/2014/main" id="{F0A9093D-B58F-49E7-A931-EA8BB86B0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5"/>
          <a:stretch/>
        </p:blipFill>
        <p:spPr bwMode="auto"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018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EA22677-E56E-41B7-A2D4-E62664975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728" y="1154292"/>
            <a:ext cx="9428544" cy="484010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he-IL" sz="6600" dirty="0">
                <a:latin typeface="David" panose="020E0502060401010101" pitchFamily="34" charset="-79"/>
                <a:cs typeface="David" panose="020E0502060401010101" pitchFamily="34" charset="-79"/>
              </a:rPr>
              <a:t>הוראות המשחק:</a:t>
            </a:r>
          </a:p>
          <a:p>
            <a:pPr marL="0" indent="0" algn="ctr">
              <a:buNone/>
            </a:pPr>
            <a:r>
              <a:rPr lang="he-IL" sz="4400" dirty="0">
                <a:latin typeface="David" panose="020E0502060401010101" pitchFamily="34" charset="-79"/>
                <a:cs typeface="David" panose="020E0502060401010101" pitchFamily="34" charset="-79"/>
              </a:rPr>
              <a:t>ברוכה הבאה!</a:t>
            </a:r>
          </a:p>
          <a:p>
            <a:pPr marL="0" indent="0" algn="ctr">
              <a:buNone/>
            </a:pPr>
            <a:r>
              <a:rPr lang="he-IL" sz="4400" dirty="0">
                <a:latin typeface="David" panose="020E0502060401010101" pitchFamily="34" charset="-79"/>
                <a:cs typeface="David" panose="020E0502060401010101" pitchFamily="34" charset="-79"/>
              </a:rPr>
              <a:t>עליך להכניס את המילים המתחילות באות המוצגת לפניך לתוך הריבוע המסומן, עליך לבחור בין תרגול למשחק,</a:t>
            </a:r>
          </a:p>
          <a:p>
            <a:pPr marL="0" indent="0" algn="ctr">
              <a:buNone/>
            </a:pPr>
            <a:r>
              <a:rPr lang="he-IL" sz="4400" dirty="0">
                <a:latin typeface="David" panose="020E0502060401010101" pitchFamily="34" charset="-79"/>
                <a:cs typeface="David" panose="020E0502060401010101" pitchFamily="34" charset="-79"/>
              </a:rPr>
              <a:t>בהצלחה!</a:t>
            </a:r>
          </a:p>
          <a:p>
            <a:pPr marL="0" indent="0">
              <a:buNone/>
            </a:pPr>
            <a:r>
              <a:rPr lang="he-IL" sz="4400" dirty="0">
                <a:latin typeface="David" panose="020E0502060401010101" pitchFamily="34" charset="-79"/>
                <a:cs typeface="David" panose="020E0502060401010101" pitchFamily="34" charset="-79"/>
              </a:rPr>
              <a:t>*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*יהיה בליווי סרטון דוגמא, כפי שיוצג בשקופית הבאה. ההוראות מושמעות.</a:t>
            </a:r>
          </a:p>
        </p:txBody>
      </p:sp>
      <p:pic>
        <p:nvPicPr>
          <p:cNvPr id="2" name="הוראות המשחק">
            <a:hlinkClick r:id="" action="ppaction://media"/>
            <a:extLst>
              <a:ext uri="{FF2B5EF4-FFF2-40B4-BE49-F238E27FC236}">
                <a16:creationId xmlns:a16="http://schemas.microsoft.com/office/drawing/2014/main" id="{14E7E96A-D2C7-4E09-B3D9-B90436622C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4217" y="588867"/>
            <a:ext cx="1538356" cy="153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6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A55CE2A7-629B-4F9C-8A11-28979B1B2C84}"/>
              </a:ext>
            </a:extLst>
          </p:cNvPr>
          <p:cNvSpPr/>
          <p:nvPr/>
        </p:nvSpPr>
        <p:spPr>
          <a:xfrm>
            <a:off x="7438666" y="2703442"/>
            <a:ext cx="2415209" cy="145111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3200" dirty="0"/>
              <a:t>תרגול</a:t>
            </a: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BF3FD20D-EDCA-480D-9029-EA4AAF9811FA}"/>
              </a:ext>
            </a:extLst>
          </p:cNvPr>
          <p:cNvSpPr/>
          <p:nvPr/>
        </p:nvSpPr>
        <p:spPr>
          <a:xfrm>
            <a:off x="2888974" y="2703443"/>
            <a:ext cx="2415209" cy="145111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3200" dirty="0"/>
              <a:t>משחק</a:t>
            </a:r>
          </a:p>
        </p:txBody>
      </p:sp>
      <p:pic>
        <p:nvPicPr>
          <p:cNvPr id="7" name="גרפיקה 6" descr="שעון עצר 66% עם מילוי מלא">
            <a:extLst>
              <a:ext uri="{FF2B5EF4-FFF2-40B4-BE49-F238E27FC236}">
                <a16:creationId xmlns:a16="http://schemas.microsoft.com/office/drawing/2014/main" id="{BF942A3D-B3B1-44D9-B4C8-81D00C363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7978" y="3616075"/>
            <a:ext cx="457200" cy="457200"/>
          </a:xfrm>
          <a:prstGeom prst="rect">
            <a:avLst/>
          </a:prstGeom>
        </p:spPr>
      </p:pic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559F3947-AA42-4EBC-9A78-B0539FA0DE09}"/>
              </a:ext>
            </a:extLst>
          </p:cNvPr>
          <p:cNvCxnSpPr/>
          <p:nvPr/>
        </p:nvCxnSpPr>
        <p:spPr>
          <a:xfrm>
            <a:off x="7438666" y="1016000"/>
            <a:ext cx="884583" cy="139147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6CDD0B4F-81D3-450D-A21E-D56BB9178E54}"/>
              </a:ext>
            </a:extLst>
          </p:cNvPr>
          <p:cNvCxnSpPr>
            <a:cxnSpLocks/>
          </p:cNvCxnSpPr>
          <p:nvPr/>
        </p:nvCxnSpPr>
        <p:spPr>
          <a:xfrm flipH="1">
            <a:off x="4511040" y="1016000"/>
            <a:ext cx="1036320" cy="143256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65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89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הקלטת מסך 5">
            <a:hlinkClick r:id="" action="ppaction://media"/>
            <a:extLst>
              <a:ext uri="{FF2B5EF4-FFF2-40B4-BE49-F238E27FC236}">
                <a16:creationId xmlns:a16="http://schemas.microsoft.com/office/drawing/2014/main" id="{DD6F92D1-65AE-4358-A7A7-1C4D0FC445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1834" y="643467"/>
            <a:ext cx="99483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1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EBBFD9-D135-4D16-840E-D6BD6F68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מהלך המשחק: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3F26942-432E-412F-88C4-CBDA360EB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he-IL" dirty="0"/>
              <a:t>באמצעות העכבר הילד יצטרך להעביר את התמונה לתוך הריבוע המסומן. במידה והילד יענה נכון ויעביר תמונה שמתחילה באות המוצגת יופיע אובייקט מעודד:         . במידה והילד טעה והעביר תמונה שאינה מתחילה באות המוצגת יופיע אובייקט שיסמן לו שטעה:         .</a:t>
            </a:r>
          </a:p>
        </p:txBody>
      </p:sp>
      <p:pic>
        <p:nvPicPr>
          <p:cNvPr id="2050" name="Picture 2" descr="וי - בעלי מקצוע מומלצים אופיקס">
            <a:extLst>
              <a:ext uri="{FF2B5EF4-FFF2-40B4-BE49-F238E27FC236}">
                <a16:creationId xmlns:a16="http://schemas.microsoft.com/office/drawing/2014/main" id="{B0DD8958-909C-40B8-B8BA-CB6FCE4E9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434" y="3646621"/>
            <a:ext cx="709345" cy="70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FCB04F5F-F784-467A-9E24-794784435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11" r="22539"/>
          <a:stretch/>
        </p:blipFill>
        <p:spPr>
          <a:xfrm>
            <a:off x="5072742" y="4355966"/>
            <a:ext cx="740230" cy="10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67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>
            <a:extLst>
              <a:ext uri="{FF2B5EF4-FFF2-40B4-BE49-F238E27FC236}">
                <a16:creationId xmlns:a16="http://schemas.microsoft.com/office/drawing/2014/main" id="{D56E8787-2E24-4627-A907-1A99C630B681}"/>
              </a:ext>
            </a:extLst>
          </p:cNvPr>
          <p:cNvSpPr/>
          <p:nvPr/>
        </p:nvSpPr>
        <p:spPr>
          <a:xfrm>
            <a:off x="5162308" y="2434740"/>
            <a:ext cx="6285053" cy="4016415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4CFED86F-47D9-4CFC-B1A1-47C9D2C193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37528" y="1354744"/>
            <a:ext cx="1491365" cy="1491365"/>
          </a:xfrm>
          <a:prstGeom prst="rect">
            <a:avLst/>
          </a:prstGeom>
        </p:spPr>
      </p:pic>
      <p:pic>
        <p:nvPicPr>
          <p:cNvPr id="3076" name="Picture 4" descr="איזו אות אתה הכי אוהב ||| אלף בית של קווים ונקודות: תשובה לשאלה שנשאלתי |  קווים ונקודות">
            <a:extLst>
              <a:ext uri="{FF2B5EF4-FFF2-40B4-BE49-F238E27FC236}">
                <a16:creationId xmlns:a16="http://schemas.microsoft.com/office/drawing/2014/main" id="{67751367-99D6-491C-8F80-B46EAE505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524" y="43328"/>
            <a:ext cx="176212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EEA63B99-9955-4E5A-9D45-15C5045140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272"/>
          <a:stretch/>
        </p:blipFill>
        <p:spPr>
          <a:xfrm>
            <a:off x="437979" y="2984831"/>
            <a:ext cx="1714500" cy="1666574"/>
          </a:xfrm>
          <a:prstGeom prst="rect">
            <a:avLst/>
          </a:prstGeom>
        </p:spPr>
      </p:pic>
      <p:pic>
        <p:nvPicPr>
          <p:cNvPr id="3082" name="Picture 10" descr="איקון, עיתונים מצוירים, סיגנון, אופניים, ירוק. סיגנון, עיתונים מצוירים,  אופניים, רקע ירוק, לבן, איקון. | CanStock">
            <a:extLst>
              <a:ext uri="{FF2B5EF4-FFF2-40B4-BE49-F238E27FC236}">
                <a16:creationId xmlns:a16="http://schemas.microsoft.com/office/drawing/2014/main" id="{F0DBA107-89B4-4A49-83DF-47395AD4CA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3"/>
          <a:stretch/>
        </p:blipFill>
        <p:spPr bwMode="auto">
          <a:xfrm>
            <a:off x="2886219" y="3363124"/>
            <a:ext cx="1924682" cy="115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סגולותיה הבריאותיות של הבננה - בא-במייל מתכונים ומשקאות">
            <a:extLst>
              <a:ext uri="{FF2B5EF4-FFF2-40B4-BE49-F238E27FC236}">
                <a16:creationId xmlns:a16="http://schemas.microsoft.com/office/drawing/2014/main" id="{9B2A9587-5BA0-4ABA-8E69-349FF9B9E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1"/>
          <a:stretch/>
        </p:blipFill>
        <p:spPr bwMode="auto">
          <a:xfrm>
            <a:off x="243625" y="1229191"/>
            <a:ext cx="1893864" cy="134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3E8D185B-18B4-415D-B154-F018B5A28C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218"/>
          <a:stretch/>
        </p:blipFill>
        <p:spPr>
          <a:xfrm>
            <a:off x="437979" y="4784593"/>
            <a:ext cx="2857500" cy="1591037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D2D10179-D788-4827-BA78-5D7279AC13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925" t="6306" r="17249" b="7388"/>
          <a:stretch/>
        </p:blipFill>
        <p:spPr>
          <a:xfrm>
            <a:off x="3435499" y="4757573"/>
            <a:ext cx="1586789" cy="1817571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55202E13-1250-41BB-A8AE-AAAC9A7E6BEE}"/>
              </a:ext>
            </a:extLst>
          </p:cNvPr>
          <p:cNvSpPr/>
          <p:nvPr/>
        </p:nvSpPr>
        <p:spPr>
          <a:xfrm>
            <a:off x="4728180" y="305860"/>
            <a:ext cx="19431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שלב א</a:t>
            </a:r>
          </a:p>
        </p:txBody>
      </p:sp>
    </p:spTree>
    <p:extLst>
      <p:ext uri="{BB962C8B-B14F-4D97-AF65-F5344CB8AC3E}">
        <p14:creationId xmlns:p14="http://schemas.microsoft.com/office/powerpoint/2010/main" val="2793838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>
            <a:extLst>
              <a:ext uri="{FF2B5EF4-FFF2-40B4-BE49-F238E27FC236}">
                <a16:creationId xmlns:a16="http://schemas.microsoft.com/office/drawing/2014/main" id="{D56E8787-2E24-4627-A907-1A99C630B681}"/>
              </a:ext>
            </a:extLst>
          </p:cNvPr>
          <p:cNvSpPr/>
          <p:nvPr/>
        </p:nvSpPr>
        <p:spPr>
          <a:xfrm>
            <a:off x="5162309" y="2510009"/>
            <a:ext cx="6285053" cy="4016415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076" name="Picture 4" descr="איזו אות אתה הכי אוהב ||| אלף בית של קווים ונקודות: תשובה לשאלה שנשאלתי |  קווים ונקודות">
            <a:extLst>
              <a:ext uri="{FF2B5EF4-FFF2-40B4-BE49-F238E27FC236}">
                <a16:creationId xmlns:a16="http://schemas.microsoft.com/office/drawing/2014/main" id="{67751367-99D6-491C-8F80-B46EAE505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524" y="43328"/>
            <a:ext cx="176212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E9B733D-7659-4FBA-B525-BCC1FAE06C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4" t="32741" r="5444" b="32676"/>
          <a:stretch/>
        </p:blipFill>
        <p:spPr>
          <a:xfrm>
            <a:off x="2488897" y="1621842"/>
            <a:ext cx="2466369" cy="957170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902ED19A-78D0-4D74-9B01-8A19ED535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04" y="2898042"/>
            <a:ext cx="1645210" cy="1989920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7727508E-8B33-48C1-B8D1-3BC820CC4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67" y="4968038"/>
            <a:ext cx="1401347" cy="1664848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04FF2A7E-7777-4954-8795-90D7AF61C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4930987"/>
            <a:ext cx="1711674" cy="1519237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BA5FC4BE-B0A6-44D6-9DB3-4F348C7AC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1254" y="2898042"/>
            <a:ext cx="1476214" cy="1550555"/>
          </a:xfrm>
          <a:prstGeom prst="rect">
            <a:avLst/>
          </a:prstGeom>
        </p:spPr>
      </p:pic>
      <p:pic>
        <p:nvPicPr>
          <p:cNvPr id="1026" name="Picture 2" descr="Baby Girl Neutral - Free vector graphic on Pixabay">
            <a:extLst>
              <a:ext uri="{FF2B5EF4-FFF2-40B4-BE49-F238E27FC236}">
                <a16:creationId xmlns:a16="http://schemas.microsoft.com/office/drawing/2014/main" id="{26E9F0FC-D731-4D12-B7FE-ADB587F92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80" y="1159249"/>
            <a:ext cx="1419125" cy="165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מלבן 24">
            <a:extLst>
              <a:ext uri="{FF2B5EF4-FFF2-40B4-BE49-F238E27FC236}">
                <a16:creationId xmlns:a16="http://schemas.microsoft.com/office/drawing/2014/main" id="{8A36FBEF-DFA2-4F12-8F85-D39B637421B3}"/>
              </a:ext>
            </a:extLst>
          </p:cNvPr>
          <p:cNvSpPr/>
          <p:nvPr/>
        </p:nvSpPr>
        <p:spPr>
          <a:xfrm>
            <a:off x="4735393" y="305860"/>
            <a:ext cx="19287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שלב ב</a:t>
            </a:r>
          </a:p>
        </p:txBody>
      </p:sp>
    </p:spTree>
    <p:extLst>
      <p:ext uri="{BB962C8B-B14F-4D97-AF65-F5344CB8AC3E}">
        <p14:creationId xmlns:p14="http://schemas.microsoft.com/office/powerpoint/2010/main" val="571959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>
            <a:extLst>
              <a:ext uri="{FF2B5EF4-FFF2-40B4-BE49-F238E27FC236}">
                <a16:creationId xmlns:a16="http://schemas.microsoft.com/office/drawing/2014/main" id="{D56E8787-2E24-4627-A907-1A99C630B681}"/>
              </a:ext>
            </a:extLst>
          </p:cNvPr>
          <p:cNvSpPr/>
          <p:nvPr/>
        </p:nvSpPr>
        <p:spPr>
          <a:xfrm>
            <a:off x="5162309" y="2510009"/>
            <a:ext cx="6285053" cy="4016415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3076" name="Picture 4" descr="איזו אות אתה הכי אוהב ||| אלף בית של קווים ונקודות: תשובה לשאלה שנשאלתי |  קווים ונקודות">
            <a:extLst>
              <a:ext uri="{FF2B5EF4-FFF2-40B4-BE49-F238E27FC236}">
                <a16:creationId xmlns:a16="http://schemas.microsoft.com/office/drawing/2014/main" id="{67751367-99D6-491C-8F80-B46EAE505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524" y="43328"/>
            <a:ext cx="176212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04FF2A7E-7777-4954-8795-90D7AF61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4930987"/>
            <a:ext cx="1711674" cy="1519237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BA5FC4BE-B0A6-44D6-9DB3-4F348C7AC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254" y="2898042"/>
            <a:ext cx="1476214" cy="1550555"/>
          </a:xfrm>
          <a:prstGeom prst="rect">
            <a:avLst/>
          </a:prstGeom>
        </p:spPr>
      </p:pic>
      <p:pic>
        <p:nvPicPr>
          <p:cNvPr id="1026" name="Picture 2" descr="Baby Girl Neutral - Free vector graphic on Pixabay">
            <a:extLst>
              <a:ext uri="{FF2B5EF4-FFF2-40B4-BE49-F238E27FC236}">
                <a16:creationId xmlns:a16="http://schemas.microsoft.com/office/drawing/2014/main" id="{26E9F0FC-D731-4D12-B7FE-ADB587F92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80" y="1159249"/>
            <a:ext cx="1419125" cy="165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79F5E410-7C76-417E-8C2D-772C4AA9E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640" y="1364687"/>
            <a:ext cx="1695687" cy="134321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588D8EAD-23FF-4A6E-B5C9-DC7F42D616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269" y="4652235"/>
            <a:ext cx="2067213" cy="2076740"/>
          </a:xfrm>
          <a:prstGeom prst="rect">
            <a:avLst/>
          </a:prstGeom>
        </p:spPr>
      </p:pic>
      <p:pic>
        <p:nvPicPr>
          <p:cNvPr id="2050" name="Picture 2" descr="כדור כדורגל מצויר">
            <a:extLst>
              <a:ext uri="{FF2B5EF4-FFF2-40B4-BE49-F238E27FC236}">
                <a16:creationId xmlns:a16="http://schemas.microsoft.com/office/drawing/2014/main" id="{EB5E3650-CB83-4ACC-991D-5BC6E5DF6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04" b="27446"/>
          <a:stretch/>
        </p:blipFill>
        <p:spPr bwMode="auto">
          <a:xfrm>
            <a:off x="499080" y="3021281"/>
            <a:ext cx="1544244" cy="142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ADD3663D-5FE5-4D72-8967-7E9EE8BCC6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452" t="10106" r="23222" b="24519"/>
          <a:stretch/>
        </p:blipFill>
        <p:spPr>
          <a:xfrm>
            <a:off x="9682220" y="80941"/>
            <a:ext cx="2316739" cy="1451590"/>
          </a:xfrm>
          <a:prstGeom prst="rect">
            <a:avLst/>
          </a:prstGeom>
        </p:spPr>
      </p:pic>
      <p:sp>
        <p:nvSpPr>
          <p:cNvPr id="19" name="מלבן 18">
            <a:extLst>
              <a:ext uri="{FF2B5EF4-FFF2-40B4-BE49-F238E27FC236}">
                <a16:creationId xmlns:a16="http://schemas.microsoft.com/office/drawing/2014/main" id="{DB5478A2-D66F-4408-96B7-2999831A4F3D}"/>
              </a:ext>
            </a:extLst>
          </p:cNvPr>
          <p:cNvSpPr/>
          <p:nvPr/>
        </p:nvSpPr>
        <p:spPr>
          <a:xfrm>
            <a:off x="4785087" y="305860"/>
            <a:ext cx="18293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שלב ג</a:t>
            </a:r>
          </a:p>
        </p:txBody>
      </p:sp>
    </p:spTree>
    <p:extLst>
      <p:ext uri="{BB962C8B-B14F-4D97-AF65-F5344CB8AC3E}">
        <p14:creationId xmlns:p14="http://schemas.microsoft.com/office/powerpoint/2010/main" val="1845154129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3188</TotalTime>
  <Words>92</Words>
  <Application>Microsoft Office PowerPoint</Application>
  <PresentationFormat>Widescreen</PresentationFormat>
  <Paragraphs>12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David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מהלך המשחק: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moriya edri</dc:creator>
  <cp:lastModifiedBy>מיכל הוכהויזר/Michal Hochhauser</cp:lastModifiedBy>
  <cp:revision>15</cp:revision>
  <dcterms:created xsi:type="dcterms:W3CDTF">2021-04-16T13:33:08Z</dcterms:created>
  <dcterms:modified xsi:type="dcterms:W3CDTF">2024-08-11T10:00:41Z</dcterms:modified>
</cp:coreProperties>
</file>